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03763"/>
  <p:notesSz cx="29819600" cy="42341800"/>
  <p:embeddedFontLst>
    <p:embeddedFont>
      <p:font typeface="HElvetica" panose="020B0604020202020204" pitchFamily="34" charset="0"/>
      <p:regular r:id="rId5"/>
      <p:bold r:id="rId6"/>
      <p:italic r:id="rId7"/>
      <p:boldItalic r:id="rId8"/>
    </p:embeddedFont>
    <p:embeddedFont>
      <p:font typeface="宋体" panose="02010600030101010101" pitchFamily="2" charset="-122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34980" algn="l" rtl="0" fontAlgn="base">
      <a:spcBef>
        <a:spcPct val="0"/>
      </a:spcBef>
      <a:spcAft>
        <a:spcPct val="0"/>
      </a:spcAft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69960" algn="l" rtl="0" fontAlgn="base">
      <a:spcBef>
        <a:spcPct val="0"/>
      </a:spcBef>
      <a:spcAft>
        <a:spcPct val="0"/>
      </a:spcAft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04940" algn="l" rtl="0" fontAlgn="base">
      <a:spcBef>
        <a:spcPct val="0"/>
      </a:spcBef>
      <a:spcAft>
        <a:spcPct val="0"/>
      </a:spcAft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739920" algn="l" rtl="0" fontAlgn="base">
      <a:spcBef>
        <a:spcPct val="0"/>
      </a:spcBef>
      <a:spcAft>
        <a:spcPct val="0"/>
      </a:spcAft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174900" algn="l" defTabSz="869960" rtl="0" eaLnBrk="1" latinLnBrk="0" hangingPunct="1"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609880" algn="l" defTabSz="869960" rtl="0" eaLnBrk="1" latinLnBrk="0" hangingPunct="1"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044861" algn="l" defTabSz="869960" rtl="0" eaLnBrk="1" latinLnBrk="0" hangingPunct="1"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479841" algn="l" defTabSz="869960" rtl="0" eaLnBrk="1" latinLnBrk="0" hangingPunct="1">
      <a:defRPr sz="8182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2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D6F"/>
    <a:srgbClr val="E53C7D"/>
    <a:srgbClr val="333399"/>
    <a:srgbClr val="F3F9FA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4660"/>
  </p:normalViewPr>
  <p:slideViewPr>
    <p:cSldViewPr>
      <p:cViewPr varScale="1">
        <p:scale>
          <a:sx n="20" d="100"/>
          <a:sy n="20" d="100"/>
        </p:scale>
        <p:origin x="3475" y="120"/>
      </p:cViewPr>
      <p:guideLst>
        <p:guide orient="horz" pos="13482"/>
        <p:guide pos="95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" d="100"/>
          <a:sy n="11" d="100"/>
        </p:scale>
        <p:origin x="1956" y="1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12923384" cy="211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0373" tIns="190191" rIns="380373" bIns="190191" numCol="1" anchor="t" anchorCtr="0" compatLnSpc="1">
            <a:prstTxWarp prst="textNoShape">
              <a:avLst/>
            </a:prstTxWarp>
          </a:bodyPr>
          <a:lstStyle>
            <a:lvl1pPr>
              <a:defRPr sz="54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6890386" y="2"/>
            <a:ext cx="12921922" cy="211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0373" tIns="190191" rIns="380373" bIns="190191" numCol="1" anchor="t" anchorCtr="0" compatLnSpc="1">
            <a:prstTxWarp prst="textNoShape">
              <a:avLst/>
            </a:prstTxWarp>
          </a:bodyPr>
          <a:lstStyle>
            <a:lvl1pPr algn="r">
              <a:defRPr sz="54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40219759"/>
            <a:ext cx="12923384" cy="211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0373" tIns="190191" rIns="380373" bIns="190191" numCol="1" anchor="b" anchorCtr="0" compatLnSpc="1">
            <a:prstTxWarp prst="textNoShape">
              <a:avLst/>
            </a:prstTxWarp>
          </a:bodyPr>
          <a:lstStyle>
            <a:lvl1pPr>
              <a:defRPr sz="54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6890386" y="40219759"/>
            <a:ext cx="12921922" cy="211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0373" tIns="190191" rIns="380373" bIns="190191" numCol="1" anchor="b" anchorCtr="0" compatLnSpc="1">
            <a:prstTxWarp prst="textNoShape">
              <a:avLst/>
            </a:prstTxWarp>
          </a:bodyPr>
          <a:lstStyle>
            <a:lvl1pPr algn="r">
              <a:defRPr sz="5400"/>
            </a:lvl1pPr>
          </a:lstStyle>
          <a:p>
            <a:fld id="{73E14FE2-BDD2-404D-9CBE-A3C0CE07D9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7525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12923384" cy="2114303"/>
          </a:xfrm>
          <a:prstGeom prst="rect">
            <a:avLst/>
          </a:prstGeom>
        </p:spPr>
        <p:txBody>
          <a:bodyPr vert="horz" lIns="380581" tIns="190291" rIns="380581" bIns="190291" rtlCol="0"/>
          <a:lstStyle>
            <a:lvl1pPr algn="l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6890386" y="2"/>
            <a:ext cx="12921922" cy="2114303"/>
          </a:xfrm>
          <a:prstGeom prst="rect">
            <a:avLst/>
          </a:prstGeom>
        </p:spPr>
        <p:txBody>
          <a:bodyPr vert="horz" lIns="380581" tIns="190291" rIns="380581" bIns="190291" rtlCol="0"/>
          <a:lstStyle>
            <a:lvl1pPr algn="r">
              <a:defRPr sz="5000">
                <a:latin typeface="Arial" charset="0"/>
              </a:defRPr>
            </a:lvl1pPr>
          </a:lstStyle>
          <a:p>
            <a:pPr>
              <a:defRPr/>
            </a:pPr>
            <a:fld id="{98E1A1DF-D254-4F27-9A1C-012AB765A7A5}" type="datetimeFigureOut">
              <a:rPr lang="zh-CN" altLang="en-US"/>
              <a:pPr>
                <a:defRPr/>
              </a:pPr>
              <a:t>2019/9/27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4813" y="3178175"/>
            <a:ext cx="11229975" cy="15875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80581" tIns="190291" rIns="380581" bIns="190291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981088" y="20110656"/>
            <a:ext cx="23857432" cy="19051953"/>
          </a:xfrm>
          <a:prstGeom prst="rect">
            <a:avLst/>
          </a:prstGeom>
        </p:spPr>
        <p:txBody>
          <a:bodyPr vert="horz" lIns="380581" tIns="190291" rIns="380581" bIns="190291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0219759"/>
            <a:ext cx="12923384" cy="2115850"/>
          </a:xfrm>
          <a:prstGeom prst="rect">
            <a:avLst/>
          </a:prstGeom>
        </p:spPr>
        <p:txBody>
          <a:bodyPr vert="horz" lIns="380581" tIns="190291" rIns="380581" bIns="190291" rtlCol="0" anchor="b"/>
          <a:lstStyle>
            <a:lvl1pPr algn="l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6890386" y="40219759"/>
            <a:ext cx="12921922" cy="2115850"/>
          </a:xfrm>
          <a:prstGeom prst="rect">
            <a:avLst/>
          </a:prstGeom>
        </p:spPr>
        <p:txBody>
          <a:bodyPr vert="horz" wrap="square" lIns="380581" tIns="190291" rIns="380581" bIns="190291" numCol="1" anchor="b" anchorCtr="0" compatLnSpc="1">
            <a:prstTxWarp prst="textNoShape">
              <a:avLst/>
            </a:prstTxWarp>
          </a:bodyPr>
          <a:lstStyle>
            <a:lvl1pPr algn="r">
              <a:defRPr sz="5000"/>
            </a:lvl1pPr>
          </a:lstStyle>
          <a:p>
            <a:fld id="{59FE022E-7934-455F-B6BA-9B032D62D2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469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42" kern="1200">
        <a:solidFill>
          <a:schemeClr val="tx1"/>
        </a:solidFill>
        <a:latin typeface="+mn-lt"/>
        <a:ea typeface="+mn-ea"/>
        <a:cs typeface="+mn-cs"/>
      </a:defRPr>
    </a:lvl1pPr>
    <a:lvl2pPr marL="434980" algn="l" rtl="0" eaLnBrk="0" fontAlgn="base" hangingPunct="0">
      <a:spcBef>
        <a:spcPct val="30000"/>
      </a:spcBef>
      <a:spcAft>
        <a:spcPct val="0"/>
      </a:spcAft>
      <a:defRPr sz="1142" kern="1200">
        <a:solidFill>
          <a:schemeClr val="tx1"/>
        </a:solidFill>
        <a:latin typeface="+mn-lt"/>
        <a:ea typeface="+mn-ea"/>
        <a:cs typeface="+mn-cs"/>
      </a:defRPr>
    </a:lvl2pPr>
    <a:lvl3pPr marL="869960" algn="l" rtl="0" eaLnBrk="0" fontAlgn="base" hangingPunct="0">
      <a:spcBef>
        <a:spcPct val="30000"/>
      </a:spcBef>
      <a:spcAft>
        <a:spcPct val="0"/>
      </a:spcAft>
      <a:defRPr sz="1142" kern="1200">
        <a:solidFill>
          <a:schemeClr val="tx1"/>
        </a:solidFill>
        <a:latin typeface="+mn-lt"/>
        <a:ea typeface="+mn-ea"/>
        <a:cs typeface="+mn-cs"/>
      </a:defRPr>
    </a:lvl3pPr>
    <a:lvl4pPr marL="1304940" algn="l" rtl="0" eaLnBrk="0" fontAlgn="base" hangingPunct="0">
      <a:spcBef>
        <a:spcPct val="30000"/>
      </a:spcBef>
      <a:spcAft>
        <a:spcPct val="0"/>
      </a:spcAft>
      <a:defRPr sz="1142" kern="1200">
        <a:solidFill>
          <a:schemeClr val="tx1"/>
        </a:solidFill>
        <a:latin typeface="+mn-lt"/>
        <a:ea typeface="+mn-ea"/>
        <a:cs typeface="+mn-cs"/>
      </a:defRPr>
    </a:lvl4pPr>
    <a:lvl5pPr marL="1739920" algn="l" rtl="0" eaLnBrk="0" fontAlgn="base" hangingPunct="0">
      <a:spcBef>
        <a:spcPct val="30000"/>
      </a:spcBef>
      <a:spcAft>
        <a:spcPct val="0"/>
      </a:spcAft>
      <a:defRPr sz="1142" kern="1200">
        <a:solidFill>
          <a:schemeClr val="tx1"/>
        </a:solidFill>
        <a:latin typeface="+mn-lt"/>
        <a:ea typeface="+mn-ea"/>
        <a:cs typeface="+mn-cs"/>
      </a:defRPr>
    </a:lvl5pPr>
    <a:lvl6pPr marL="217490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6pPr>
    <a:lvl7pPr marL="2609880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7pPr>
    <a:lvl8pPr marL="3044861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8pPr>
    <a:lvl9pPr marL="3479841" algn="l" defTabSz="869960" rtl="0" eaLnBrk="1" latinLnBrk="0" hangingPunct="1">
      <a:defRPr sz="114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94813" y="3178175"/>
            <a:ext cx="11229975" cy="15875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6419" indent="-271698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6797" indent="-217359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1518" indent="-217359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6235" indent="-217359" eaLnBrk="0" hangingPunct="0"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0957" indent="-217359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25674" indent="-217359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60395" indent="-217359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95112" indent="-217359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BB34312-6711-4064-A981-A019A5A6AE69}" type="slidenum">
              <a:rPr lang="zh-CN" altLang="en-US" sz="5000"/>
              <a:pPr eaLnBrk="1" hangingPunct="1"/>
              <a:t>1</a:t>
            </a:fld>
            <a:endParaRPr lang="zh-CN" altLang="en-US" sz="5000"/>
          </a:p>
        </p:txBody>
      </p:sp>
    </p:spTree>
    <p:extLst>
      <p:ext uri="{BB962C8B-B14F-4D97-AF65-F5344CB8AC3E}">
        <p14:creationId xmlns:p14="http://schemas.microsoft.com/office/powerpoint/2010/main" val="131299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127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4330AB-F8AE-4F17-A22B-DA397C23D33C}"/>
              </a:ext>
            </a:extLst>
          </p:cNvPr>
          <p:cNvSpPr txBox="1"/>
          <p:nvPr userDrawn="1"/>
        </p:nvSpPr>
        <p:spPr>
          <a:xfrm>
            <a:off x="6543803" y="1484920"/>
            <a:ext cx="2034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atin typeface="+mn-ea"/>
                <a:cs typeface="HElvetica" panose="020B0604020202020204" pitchFamily="34" charset="0"/>
              </a:rPr>
              <a:t>Title of your presentation</a:t>
            </a:r>
            <a:endParaRPr lang="zh-CN" altLang="en-US" sz="6600" b="1" dirty="0">
              <a:latin typeface="+mn-ea"/>
              <a:cs typeface="HElvetica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2A555ED-DBBF-4360-BB1D-53E4D06326F0}"/>
              </a:ext>
            </a:extLst>
          </p:cNvPr>
          <p:cNvSpPr txBox="1"/>
          <p:nvPr userDrawn="1"/>
        </p:nvSpPr>
        <p:spPr>
          <a:xfrm>
            <a:off x="8940345" y="3151853"/>
            <a:ext cx="1555231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00" dirty="0">
                <a:latin typeface="+mn-lt"/>
                <a:cs typeface="Times New Roman" panose="02020603050405020304" pitchFamily="18" charset="0"/>
              </a:rPr>
              <a:t>Authors of your presentation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01B4F36-9737-4769-94EB-B25000DE309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35806" y="4409281"/>
            <a:ext cx="288036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61" y="40832881"/>
            <a:ext cx="5335652" cy="155631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9502898" y="20725358"/>
            <a:ext cx="476412" cy="1351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735806" y="3528879"/>
            <a:ext cx="61139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i="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IEEE</a:t>
            </a:r>
            <a:r>
              <a:rPr lang="en-US" altLang="zh-CN" sz="60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6000" b="1" i="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APAP</a:t>
            </a:r>
            <a:r>
              <a:rPr lang="en-US" altLang="zh-CN" sz="6000" b="1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6000" b="1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2019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" y="599281"/>
            <a:ext cx="6096000" cy="2811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036966" rtl="0" eaLnBrk="0" fontAlgn="base" hangingPunct="0">
        <a:spcBef>
          <a:spcPct val="0"/>
        </a:spcBef>
        <a:spcAft>
          <a:spcPct val="0"/>
        </a:spcAft>
        <a:defRPr sz="8829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4036966" rtl="0" eaLnBrk="0" fontAlgn="base" hangingPunct="0">
        <a:spcBef>
          <a:spcPct val="0"/>
        </a:spcBef>
        <a:spcAft>
          <a:spcPct val="0"/>
        </a:spcAft>
        <a:defRPr sz="8829" b="1">
          <a:solidFill>
            <a:schemeClr val="tx2"/>
          </a:solidFill>
          <a:latin typeface="Arial" pitchFamily="34" charset="0"/>
        </a:defRPr>
      </a:lvl2pPr>
      <a:lvl3pPr algn="ctr" defTabSz="4036966" rtl="0" eaLnBrk="0" fontAlgn="base" hangingPunct="0">
        <a:spcBef>
          <a:spcPct val="0"/>
        </a:spcBef>
        <a:spcAft>
          <a:spcPct val="0"/>
        </a:spcAft>
        <a:defRPr sz="8829" b="1">
          <a:solidFill>
            <a:schemeClr val="tx2"/>
          </a:solidFill>
          <a:latin typeface="Arial" pitchFamily="34" charset="0"/>
        </a:defRPr>
      </a:lvl3pPr>
      <a:lvl4pPr algn="ctr" defTabSz="4036966" rtl="0" eaLnBrk="0" fontAlgn="base" hangingPunct="0">
        <a:spcBef>
          <a:spcPct val="0"/>
        </a:spcBef>
        <a:spcAft>
          <a:spcPct val="0"/>
        </a:spcAft>
        <a:defRPr sz="8829" b="1">
          <a:solidFill>
            <a:schemeClr val="tx2"/>
          </a:solidFill>
          <a:latin typeface="Arial" pitchFamily="34" charset="0"/>
        </a:defRPr>
      </a:lvl4pPr>
      <a:lvl5pPr algn="ctr" defTabSz="4036966" rtl="0" eaLnBrk="0" fontAlgn="base" hangingPunct="0">
        <a:spcBef>
          <a:spcPct val="0"/>
        </a:spcBef>
        <a:spcAft>
          <a:spcPct val="0"/>
        </a:spcAft>
        <a:defRPr sz="8829" b="1">
          <a:solidFill>
            <a:schemeClr val="tx2"/>
          </a:solidFill>
          <a:latin typeface="Arial" pitchFamily="34" charset="0"/>
        </a:defRPr>
      </a:lvl5pPr>
      <a:lvl6pPr marL="420487" algn="ctr" defTabSz="4036966" rtl="0" fontAlgn="base">
        <a:spcBef>
          <a:spcPct val="0"/>
        </a:spcBef>
        <a:spcAft>
          <a:spcPct val="0"/>
        </a:spcAft>
        <a:defRPr sz="8829">
          <a:solidFill>
            <a:schemeClr val="tx2"/>
          </a:solidFill>
          <a:latin typeface="Arial" pitchFamily="34" charset="0"/>
        </a:defRPr>
      </a:lvl6pPr>
      <a:lvl7pPr marL="840974" algn="ctr" defTabSz="4036966" rtl="0" fontAlgn="base">
        <a:spcBef>
          <a:spcPct val="0"/>
        </a:spcBef>
        <a:spcAft>
          <a:spcPct val="0"/>
        </a:spcAft>
        <a:defRPr sz="8829">
          <a:solidFill>
            <a:schemeClr val="tx2"/>
          </a:solidFill>
          <a:latin typeface="Arial" pitchFamily="34" charset="0"/>
        </a:defRPr>
      </a:lvl7pPr>
      <a:lvl8pPr marL="1261461" algn="ctr" defTabSz="4036966" rtl="0" fontAlgn="base">
        <a:spcBef>
          <a:spcPct val="0"/>
        </a:spcBef>
        <a:spcAft>
          <a:spcPct val="0"/>
        </a:spcAft>
        <a:defRPr sz="8829">
          <a:solidFill>
            <a:schemeClr val="tx2"/>
          </a:solidFill>
          <a:latin typeface="Arial" pitchFamily="34" charset="0"/>
        </a:defRPr>
      </a:lvl8pPr>
      <a:lvl9pPr marL="1681947" algn="ctr" defTabSz="4036966" rtl="0" fontAlgn="base">
        <a:spcBef>
          <a:spcPct val="0"/>
        </a:spcBef>
        <a:spcAft>
          <a:spcPct val="0"/>
        </a:spcAft>
        <a:defRPr sz="8829">
          <a:solidFill>
            <a:schemeClr val="tx2"/>
          </a:solidFill>
          <a:latin typeface="Arial" pitchFamily="34" charset="0"/>
        </a:defRPr>
      </a:lvl9pPr>
    </p:titleStyle>
    <p:bodyStyle>
      <a:lvl1pPr marL="1514045" indent="-1514045" algn="l" defTabSz="4036966" rtl="0" eaLnBrk="0" fontAlgn="base" hangingPunct="0">
        <a:spcBef>
          <a:spcPct val="20000"/>
        </a:spcBef>
        <a:spcAft>
          <a:spcPct val="0"/>
        </a:spcAft>
        <a:buChar char="•"/>
        <a:defRPr sz="14163">
          <a:solidFill>
            <a:schemeClr val="tx1"/>
          </a:solidFill>
          <a:latin typeface="+mn-lt"/>
          <a:ea typeface="+mn-ea"/>
          <a:cs typeface="+mn-cs"/>
        </a:defRPr>
      </a:lvl1pPr>
      <a:lvl2pPr marL="3279213" indent="-1261461" algn="l" defTabSz="4036966" rtl="0" eaLnBrk="0" fontAlgn="base" hangingPunct="0">
        <a:spcBef>
          <a:spcPct val="20000"/>
        </a:spcBef>
        <a:spcAft>
          <a:spcPct val="0"/>
        </a:spcAft>
        <a:buChar char="–"/>
        <a:defRPr sz="12324">
          <a:solidFill>
            <a:schemeClr val="tx1"/>
          </a:solidFill>
          <a:latin typeface="+mn-lt"/>
        </a:defRPr>
      </a:lvl2pPr>
      <a:lvl3pPr marL="5045842" indent="-1008877" algn="l" defTabSz="4036966" rtl="0" eaLnBrk="0" fontAlgn="base" hangingPunct="0">
        <a:spcBef>
          <a:spcPct val="20000"/>
        </a:spcBef>
        <a:spcAft>
          <a:spcPct val="0"/>
        </a:spcAft>
        <a:buChar char="•"/>
        <a:defRPr sz="10577">
          <a:solidFill>
            <a:schemeClr val="tx1"/>
          </a:solidFill>
          <a:latin typeface="+mn-lt"/>
        </a:defRPr>
      </a:lvl3pPr>
      <a:lvl4pPr marL="7063595" indent="-1008877" algn="l" defTabSz="4036966" rtl="0" eaLnBrk="0" fontAlgn="base" hangingPunct="0">
        <a:spcBef>
          <a:spcPct val="20000"/>
        </a:spcBef>
        <a:spcAft>
          <a:spcPct val="0"/>
        </a:spcAft>
        <a:buChar char="–"/>
        <a:defRPr sz="8829">
          <a:solidFill>
            <a:schemeClr val="tx1"/>
          </a:solidFill>
          <a:latin typeface="+mn-lt"/>
        </a:defRPr>
      </a:lvl4pPr>
      <a:lvl5pPr marL="9082808" indent="-1008877" algn="l" defTabSz="4036966" rtl="0" eaLnBrk="0" fontAlgn="base" hangingPunct="0">
        <a:spcBef>
          <a:spcPct val="20000"/>
        </a:spcBef>
        <a:spcAft>
          <a:spcPct val="0"/>
        </a:spcAft>
        <a:buChar char="»"/>
        <a:defRPr sz="8829">
          <a:solidFill>
            <a:schemeClr val="tx1"/>
          </a:solidFill>
          <a:latin typeface="+mn-lt"/>
        </a:defRPr>
      </a:lvl5pPr>
      <a:lvl6pPr marL="9503295" indent="-1008877" algn="l" defTabSz="4036966" rtl="0" fontAlgn="base">
        <a:spcBef>
          <a:spcPct val="20000"/>
        </a:spcBef>
        <a:spcAft>
          <a:spcPct val="0"/>
        </a:spcAft>
        <a:buChar char="»"/>
        <a:defRPr sz="8829">
          <a:solidFill>
            <a:schemeClr val="tx1"/>
          </a:solidFill>
          <a:latin typeface="+mn-lt"/>
        </a:defRPr>
      </a:lvl6pPr>
      <a:lvl7pPr marL="9923782" indent="-1008877" algn="l" defTabSz="4036966" rtl="0" fontAlgn="base">
        <a:spcBef>
          <a:spcPct val="20000"/>
        </a:spcBef>
        <a:spcAft>
          <a:spcPct val="0"/>
        </a:spcAft>
        <a:buChar char="»"/>
        <a:defRPr sz="8829">
          <a:solidFill>
            <a:schemeClr val="tx1"/>
          </a:solidFill>
          <a:latin typeface="+mn-lt"/>
        </a:defRPr>
      </a:lvl7pPr>
      <a:lvl8pPr marL="10344269" indent="-1008877" algn="l" defTabSz="4036966" rtl="0" fontAlgn="base">
        <a:spcBef>
          <a:spcPct val="20000"/>
        </a:spcBef>
        <a:spcAft>
          <a:spcPct val="0"/>
        </a:spcAft>
        <a:buChar char="»"/>
        <a:defRPr sz="8829">
          <a:solidFill>
            <a:schemeClr val="tx1"/>
          </a:solidFill>
          <a:latin typeface="+mn-lt"/>
        </a:defRPr>
      </a:lvl8pPr>
      <a:lvl9pPr marL="10764756" indent="-1008877" algn="l" defTabSz="4036966" rtl="0" fontAlgn="base">
        <a:spcBef>
          <a:spcPct val="20000"/>
        </a:spcBef>
        <a:spcAft>
          <a:spcPct val="0"/>
        </a:spcAft>
        <a:buChar char="»"/>
        <a:defRPr sz="882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1pPr>
      <a:lvl2pPr marL="420487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2pPr>
      <a:lvl3pPr marL="840974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261461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4pPr>
      <a:lvl5pPr marL="1681947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5pPr>
      <a:lvl6pPr marL="2102434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6pPr>
      <a:lvl7pPr marL="2522921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7pPr>
      <a:lvl8pPr marL="2943408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8pPr>
      <a:lvl9pPr marL="3363895" algn="l" defTabSz="840974" rtl="0" eaLnBrk="1" latinLnBrk="0" hangingPunct="1">
        <a:defRPr sz="1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482" userDrawn="1">
          <p15:clr>
            <a:srgbClr val="F26B43"/>
          </p15:clr>
        </p15:guide>
        <p15:guide id="2" pos="9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3082" name="Rectangle 17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3083" name="Rectangle 19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3084" name="Rectangle 21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3085" name="Rectangle 23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3086" name="Rectangle 25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3087" name="Rectangle 27"/>
          <p:cNvSpPr>
            <a:spLocks noChangeArrowheads="1"/>
          </p:cNvSpPr>
          <p:nvPr/>
        </p:nvSpPr>
        <p:spPr bwMode="auto">
          <a:xfrm>
            <a:off x="0" y="563677"/>
            <a:ext cx="184731" cy="1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CN" altLang="en-US" sz="7909">
              <a:ea typeface="宋体" panose="02010600030101010101" pitchFamily="2" charset="-122"/>
            </a:endParaRPr>
          </a:p>
        </p:txBody>
      </p:sp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0" y="596942"/>
            <a:ext cx="169903" cy="124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098" tIns="42049" rIns="84098" bIns="420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7525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596942"/>
            <a:ext cx="169903" cy="124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098" tIns="42049" rIns="84098" bIns="42049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7525"/>
          </a:p>
        </p:txBody>
      </p:sp>
      <p:sp>
        <p:nvSpPr>
          <p:cNvPr id="6" name="Rectangle 163">
            <a:extLst>
              <a:ext uri="{FF2B5EF4-FFF2-40B4-BE49-F238E27FC236}">
                <a16:creationId xmlns:a16="http://schemas.microsoft.com/office/drawing/2014/main" id="{44E3836C-F54A-4E60-BE1C-BB7457DC8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2752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176">
            <a:extLst>
              <a:ext uri="{FF2B5EF4-FFF2-40B4-BE49-F238E27FC236}">
                <a16:creationId xmlns:a16="http://schemas.microsoft.com/office/drawing/2014/main" id="{9B6BDE91-C71B-418A-B750-5AFD9F851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2752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193">
            <a:extLst>
              <a:ext uri="{FF2B5EF4-FFF2-40B4-BE49-F238E27FC236}">
                <a16:creationId xmlns:a16="http://schemas.microsoft.com/office/drawing/2014/main" id="{E336B263-F9E2-4D1E-9114-E4338C15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2752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</Words>
  <Application>Microsoft Office PowerPoint</Application>
  <PresentationFormat>自定义</PresentationFormat>
  <Paragraphs>1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HElvetica</vt:lpstr>
      <vt:lpstr>Arial</vt:lpstr>
      <vt:lpstr>Times New Roman</vt:lpstr>
      <vt:lpstr>宋体</vt:lpstr>
      <vt:lpstr>Arial</vt:lpstr>
      <vt:lpstr>Calibri</vt:lpstr>
      <vt:lpstr>Default Design</vt:lpstr>
      <vt:lpstr>PowerPoint 演示文稿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JND-PC</dc:creator>
  <cp:lastModifiedBy>Yan</cp:lastModifiedBy>
  <cp:revision>281</cp:revision>
  <cp:lastPrinted>2014-04-23T07:16:34Z</cp:lastPrinted>
  <dcterms:created xsi:type="dcterms:W3CDTF">2003-01-04T18:58:11Z</dcterms:created>
  <dcterms:modified xsi:type="dcterms:W3CDTF">2019-09-27T09:02:33Z</dcterms:modified>
</cp:coreProperties>
</file>